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52"/>
    <p:restoredTop sz="94643"/>
  </p:normalViewPr>
  <p:slideViewPr>
    <p:cSldViewPr snapToGrid="0" snapToObjects="1">
      <p:cViewPr varScale="1">
        <p:scale>
          <a:sx n="28" d="100"/>
          <a:sy n="28" d="100"/>
        </p:scale>
        <p:origin x="12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2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5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6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4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3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617D-4236-EB40-8C26-8B36D7607F5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C47F-3B22-D84F-8D2F-D58F7B80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etonline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8FFAE9-CD90-F94C-826E-D9A2EFB71EF7}"/>
              </a:ext>
            </a:extLst>
          </p:cNvPr>
          <p:cNvSpPr txBox="1"/>
          <p:nvPr/>
        </p:nvSpPr>
        <p:spPr>
          <a:xfrm>
            <a:off x="0" y="161364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00B0F0"/>
                </a:solidFill>
                <a:latin typeface="HelloEsliScript Medium" panose="03000603000000000000" pitchFamily="49" charset="0"/>
                <a:ea typeface="HelloEsliScript Medium" panose="03000603000000000000" pitchFamily="49" charset="0"/>
              </a:rPr>
              <a:t>Summer: July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842829-A1F4-C048-A8E4-95B3979ECA87}"/>
              </a:ext>
            </a:extLst>
          </p:cNvPr>
          <p:cNvSpPr txBox="1"/>
          <p:nvPr/>
        </p:nvSpPr>
        <p:spPr>
          <a:xfrm>
            <a:off x="0" y="1093691"/>
            <a:ext cx="7772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EtchASketch Medium" panose="02000603000000000000" pitchFamily="2" charset="0"/>
                <a:ea typeface="HelloEtchASketch Medium" panose="02000603000000000000" pitchFamily="2" charset="0"/>
              </a:rPr>
              <a:t>Social-Emotional Learning Choice Board #1</a:t>
            </a:r>
          </a:p>
          <a:p>
            <a:endParaRPr lang="en-US" sz="3200" dirty="0">
              <a:latin typeface="HelloEtchASketch Medium" panose="02000603000000000000" pitchFamily="2" charset="0"/>
              <a:ea typeface="HelloEtchASketch Medium" panose="02000603000000000000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9F4E65-7D2E-CA4D-B46B-F657DF0F6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072593"/>
              </p:ext>
            </p:extLst>
          </p:nvPr>
        </p:nvGraphicFramePr>
        <p:xfrm>
          <a:off x="309282" y="1778002"/>
          <a:ext cx="7203144" cy="8863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786">
                  <a:extLst>
                    <a:ext uri="{9D8B030D-6E8A-4147-A177-3AD203B41FA5}">
                      <a16:colId xmlns:a16="http://schemas.microsoft.com/office/drawing/2014/main" val="125206293"/>
                    </a:ext>
                  </a:extLst>
                </a:gridCol>
                <a:gridCol w="1800786">
                  <a:extLst>
                    <a:ext uri="{9D8B030D-6E8A-4147-A177-3AD203B41FA5}">
                      <a16:colId xmlns:a16="http://schemas.microsoft.com/office/drawing/2014/main" val="3567962055"/>
                    </a:ext>
                  </a:extLst>
                </a:gridCol>
                <a:gridCol w="1800786">
                  <a:extLst>
                    <a:ext uri="{9D8B030D-6E8A-4147-A177-3AD203B41FA5}">
                      <a16:colId xmlns:a16="http://schemas.microsoft.com/office/drawing/2014/main" val="1247526098"/>
                    </a:ext>
                  </a:extLst>
                </a:gridCol>
                <a:gridCol w="1800786">
                  <a:extLst>
                    <a:ext uri="{9D8B030D-6E8A-4147-A177-3AD203B41FA5}">
                      <a16:colId xmlns:a16="http://schemas.microsoft.com/office/drawing/2014/main" val="1281631375"/>
                    </a:ext>
                  </a:extLst>
                </a:gridCol>
              </a:tblGrid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Use positive self-talk in the bathroom mirror. Say 5 positive things </a:t>
                      </a:r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to yourself</a:t>
                      </a:r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Write your ABCs. Next, write as many feelings words as you can for each letter.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Make a list of 10 ways kids can show BLUE at school.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Make a book about the Zones of Regulation. What puts you in the blue, green, yellow, and red zones?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804219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Draw a picture of your mental vacation. Where can you go in your brain when you feel anxious or worried?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Practice being mindful:</a:t>
                      </a:r>
                    </a:p>
                    <a:p>
                      <a:pPr algn="ctr"/>
                      <a:r>
                        <a:rPr lang="en-US" sz="1200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5 things that you can see</a:t>
                      </a:r>
                    </a:p>
                    <a:p>
                      <a:pPr algn="ctr"/>
                      <a:r>
                        <a:rPr lang="en-US" sz="1200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4 things that you can touch</a:t>
                      </a:r>
                    </a:p>
                    <a:p>
                      <a:pPr algn="ctr"/>
                      <a:r>
                        <a:rPr lang="en-US" sz="1200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3 things that you can hear</a:t>
                      </a:r>
                    </a:p>
                    <a:p>
                      <a:pPr algn="ctr"/>
                      <a:r>
                        <a:rPr lang="en-US" sz="1200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2 things that you can smell</a:t>
                      </a:r>
                    </a:p>
                    <a:p>
                      <a:pPr algn="ctr"/>
                      <a:r>
                        <a:rPr lang="en-US" sz="1200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1 thing that you can taste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Write a story about someone who is really kind and compassionate.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Play red light green light to practice self-control.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425147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Dream about your future career. Draw a picture of yourself at your future job.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Teach a friend or family member how to belly breathe. Take 5 belly breaths every hour!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Journal about your day. What did you do? How are you feeling?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List 20 things you love about yourself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3809562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Send a nice text, call or video chat with a friend or family member.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Read a book and determine what Zone the character is in throughout the story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Work with a friend or family member to build something.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Practice not being first. For a whole day let the people around you do things before you do them.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564969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Watch a free read aloud of one of Julia Cook’s books on YouTube. </a:t>
                      </a:r>
                      <a:r>
                        <a:rPr lang="en-US" sz="1200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Try Personal Space Camp, My Mouth is A Volcano, or Wilma Jean the Worry Machine., or your favorite one!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Record a video of you using a calm down strategy.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Make a list or draw a picture of things that you can do to calm down when you are angry.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Create a Calm Down Bottle with things you find at home (corn syrup, glitter, dish soap, glue, or warm water)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44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34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8FFAE9-CD90-F94C-826E-D9A2EFB71EF7}"/>
              </a:ext>
            </a:extLst>
          </p:cNvPr>
          <p:cNvSpPr txBox="1"/>
          <p:nvPr/>
        </p:nvSpPr>
        <p:spPr>
          <a:xfrm>
            <a:off x="0" y="161364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00B0F0"/>
                </a:solidFill>
                <a:latin typeface="HelloEsliScript Medium" panose="03000603000000000000" pitchFamily="49" charset="0"/>
                <a:ea typeface="HelloEsliScript Medium" panose="03000603000000000000" pitchFamily="49" charset="0"/>
              </a:rPr>
              <a:t>Summer: August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842829-A1F4-C048-A8E4-95B3979ECA87}"/>
              </a:ext>
            </a:extLst>
          </p:cNvPr>
          <p:cNvSpPr txBox="1"/>
          <p:nvPr/>
        </p:nvSpPr>
        <p:spPr>
          <a:xfrm>
            <a:off x="0" y="1093691"/>
            <a:ext cx="7772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EtchASketch Medium" panose="02000603000000000000" pitchFamily="2" charset="0"/>
                <a:ea typeface="HelloEtchASketch Medium" panose="02000603000000000000" pitchFamily="2" charset="0"/>
              </a:rPr>
              <a:t>Social-Emotional Learning Choice Board #2</a:t>
            </a:r>
          </a:p>
          <a:p>
            <a:endParaRPr lang="en-US" sz="3200" dirty="0">
              <a:latin typeface="HelloEtchASketch Medium" panose="02000603000000000000" pitchFamily="2" charset="0"/>
              <a:ea typeface="HelloEtchASketch Medium" panose="02000603000000000000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9F4E65-7D2E-CA4D-B46B-F657DF0F6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70328"/>
              </p:ext>
            </p:extLst>
          </p:nvPr>
        </p:nvGraphicFramePr>
        <p:xfrm>
          <a:off x="309282" y="1778002"/>
          <a:ext cx="7203144" cy="7890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786">
                  <a:extLst>
                    <a:ext uri="{9D8B030D-6E8A-4147-A177-3AD203B41FA5}">
                      <a16:colId xmlns:a16="http://schemas.microsoft.com/office/drawing/2014/main" val="125206293"/>
                    </a:ext>
                  </a:extLst>
                </a:gridCol>
                <a:gridCol w="1800786">
                  <a:extLst>
                    <a:ext uri="{9D8B030D-6E8A-4147-A177-3AD203B41FA5}">
                      <a16:colId xmlns:a16="http://schemas.microsoft.com/office/drawing/2014/main" val="3567962055"/>
                    </a:ext>
                  </a:extLst>
                </a:gridCol>
                <a:gridCol w="1800786">
                  <a:extLst>
                    <a:ext uri="{9D8B030D-6E8A-4147-A177-3AD203B41FA5}">
                      <a16:colId xmlns:a16="http://schemas.microsoft.com/office/drawing/2014/main" val="1247526098"/>
                    </a:ext>
                  </a:extLst>
                </a:gridCol>
                <a:gridCol w="1800786">
                  <a:extLst>
                    <a:ext uri="{9D8B030D-6E8A-4147-A177-3AD203B41FA5}">
                      <a16:colId xmlns:a16="http://schemas.microsoft.com/office/drawing/2014/main" val="1281631375"/>
                    </a:ext>
                  </a:extLst>
                </a:gridCol>
              </a:tblGrid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Download an origami app or watch an origami video and practice following the directions closely.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Download the Mindful Powers app to practice mindfulness.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Practice breathing with hot food or drinks. Breathe in through your nose and breathe out through your mouth to cool it down.</a:t>
                      </a:r>
                      <a:endParaRPr lang="en-US" sz="1400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Play a game with someone. Practice telling yourself that it’s okay if you don’t win.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804219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Talk to someone about your favorite place. Ask them what their favorite place is.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Make a list of 10 things you are grateful for.</a:t>
                      </a:r>
                      <a:endParaRPr lang="en-US" sz="1200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Research some careers you are interested in on </a:t>
                      </a:r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  <a:hlinkClick r:id="rId3"/>
                        </a:rPr>
                        <a:t>https://www.onetonline.org/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Teach someone about what it means to have personal space.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425147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Practice closing your eyes and being completely still for 1 minute. What did you notice?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Ask a friend or family member about their job. What is it called? What do they do?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Find a Cosmic Kids Yoga Video on YouTube or practice the stretches you already know.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Create a sensory jar filled with rice, small toys, and other items.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3809562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Listen to the book “Clothesline Clues to Jobs People Do” on YouTube. Draw your own clothesline for a job you are interested in.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Do 5 volcano or lion  breaths.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Make a stress ball with things you can find at home (balloon or bag filled with flour or sand).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Lay down on a bed, couch, or the floor. Squeeze your muscles and hold for 10 seconds and then release.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564969"/>
                  </a:ext>
                </a:extLst>
              </a:tr>
              <a:tr h="15736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Complete a maze or find a maze app.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Count to 10, 20, or 30 next time you need to calm down.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Draw a picture of what strong feelings feel like in your body.</a:t>
                      </a:r>
                      <a:endParaRPr lang="en-US" dirty="0">
                        <a:latin typeface="HelloEllie Medium" panose="02000603000000000000" pitchFamily="2" charset="0"/>
                        <a:ea typeface="HelloEllie Medium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HelloEllie Medium" panose="02000603000000000000" pitchFamily="2" charset="0"/>
                          <a:ea typeface="HelloEllie Medium" panose="02000603000000000000" pitchFamily="2" charset="0"/>
                        </a:rPr>
                        <a:t>Paint, draw, or create something.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44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55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687</Words>
  <Application>Microsoft Office PowerPoint</Application>
  <PresentationFormat>Custom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HelloEllie Medium</vt:lpstr>
      <vt:lpstr>HelloEsliScript Medium</vt:lpstr>
      <vt:lpstr>HelloEtchASketch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Lund</dc:creator>
  <cp:lastModifiedBy>teacher</cp:lastModifiedBy>
  <cp:revision>18</cp:revision>
  <cp:lastPrinted>2020-03-16T15:34:51Z</cp:lastPrinted>
  <dcterms:created xsi:type="dcterms:W3CDTF">2020-03-16T14:33:18Z</dcterms:created>
  <dcterms:modified xsi:type="dcterms:W3CDTF">2020-06-09T19:01:51Z</dcterms:modified>
</cp:coreProperties>
</file>